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handoutMasterIdLst>
    <p:handoutMasterId r:id="rId17"/>
  </p:handout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74" r:id="rId10"/>
    <p:sldId id="271" r:id="rId11"/>
    <p:sldId id="268" r:id="rId12"/>
    <p:sldId id="267" r:id="rId13"/>
    <p:sldId id="272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82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EF4AF-BD15-4633-8A6E-12D3FAFE400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BAA0DC-2443-40D8-B230-C4D2B2BB0D6A}">
      <dgm:prSet/>
      <dgm:spPr/>
      <dgm:t>
        <a:bodyPr/>
        <a:lstStyle/>
        <a:p>
          <a:r>
            <a:rPr lang="en-US"/>
            <a:t>Your audience understands your nervousness</a:t>
          </a:r>
        </a:p>
      </dgm:t>
    </dgm:pt>
    <dgm:pt modelId="{47FC3F16-4057-43E2-B2CB-559A2A9959FF}" type="parTrans" cxnId="{944002AF-0638-44DF-BF09-A8BFB2B45B6A}">
      <dgm:prSet/>
      <dgm:spPr/>
      <dgm:t>
        <a:bodyPr/>
        <a:lstStyle/>
        <a:p>
          <a:endParaRPr lang="en-US"/>
        </a:p>
      </dgm:t>
    </dgm:pt>
    <dgm:pt modelId="{DF6505DA-13AA-45A5-9FCC-A9A41D1C4E81}" type="sibTrans" cxnId="{944002AF-0638-44DF-BF09-A8BFB2B45B6A}">
      <dgm:prSet/>
      <dgm:spPr/>
      <dgm:t>
        <a:bodyPr/>
        <a:lstStyle/>
        <a:p>
          <a:endParaRPr lang="en-US"/>
        </a:p>
      </dgm:t>
    </dgm:pt>
    <dgm:pt modelId="{1E0C3B6E-9448-43E5-9A0E-C695DC9C2E8E}">
      <dgm:prSet/>
      <dgm:spPr/>
      <dgm:t>
        <a:bodyPr/>
        <a:lstStyle/>
        <a:p>
          <a:r>
            <a:rPr lang="en-US"/>
            <a:t>Nervousness is usually invisible</a:t>
          </a:r>
        </a:p>
      </dgm:t>
    </dgm:pt>
    <dgm:pt modelId="{565222EB-90C5-4387-BBBE-056194266FFC}" type="parTrans" cxnId="{4E219F5D-935D-4457-8404-693B96746D2B}">
      <dgm:prSet/>
      <dgm:spPr/>
      <dgm:t>
        <a:bodyPr/>
        <a:lstStyle/>
        <a:p>
          <a:endParaRPr lang="en-US"/>
        </a:p>
      </dgm:t>
    </dgm:pt>
    <dgm:pt modelId="{E7AE63A3-13E4-4219-9298-C66CDAEC1FD9}" type="sibTrans" cxnId="{4E219F5D-935D-4457-8404-693B96746D2B}">
      <dgm:prSet/>
      <dgm:spPr/>
      <dgm:t>
        <a:bodyPr/>
        <a:lstStyle/>
        <a:p>
          <a:endParaRPr lang="en-US"/>
        </a:p>
      </dgm:t>
    </dgm:pt>
    <dgm:pt modelId="{EDA809B3-D07F-468D-8551-AB72FFC2E9D7}">
      <dgm:prSet/>
      <dgm:spPr/>
      <dgm:t>
        <a:bodyPr/>
        <a:lstStyle/>
        <a:p>
          <a:r>
            <a:rPr lang="en-US"/>
            <a:t>Be yourself, let the real you come through</a:t>
          </a:r>
        </a:p>
      </dgm:t>
    </dgm:pt>
    <dgm:pt modelId="{25DFEF90-FC70-4AB1-A5D8-EA0F4EDB19DE}" type="parTrans" cxnId="{93567454-BD2A-429F-9362-441E3138758F}">
      <dgm:prSet/>
      <dgm:spPr/>
      <dgm:t>
        <a:bodyPr/>
        <a:lstStyle/>
        <a:p>
          <a:endParaRPr lang="en-US"/>
        </a:p>
      </dgm:t>
    </dgm:pt>
    <dgm:pt modelId="{3411AE82-4114-476D-ADBC-EEBC99C07279}" type="sibTrans" cxnId="{93567454-BD2A-429F-9362-441E3138758F}">
      <dgm:prSet/>
      <dgm:spPr/>
      <dgm:t>
        <a:bodyPr/>
        <a:lstStyle/>
        <a:p>
          <a:endParaRPr lang="en-US"/>
        </a:p>
      </dgm:t>
    </dgm:pt>
    <dgm:pt modelId="{179059F3-4C0F-4FE1-A535-2ED15C72012A}">
      <dgm:prSet/>
      <dgm:spPr/>
      <dgm:t>
        <a:bodyPr/>
        <a:lstStyle/>
        <a:p>
          <a:r>
            <a:rPr lang="en-US" dirty="0"/>
            <a:t>Relax, practice some deep breathing techniques</a:t>
          </a:r>
        </a:p>
      </dgm:t>
    </dgm:pt>
    <dgm:pt modelId="{37B1930C-1CC0-48FB-9D2D-DDA09A546766}" type="parTrans" cxnId="{FC4C7EF6-DCF9-46FD-A51C-6F43A2B0E54A}">
      <dgm:prSet/>
      <dgm:spPr/>
      <dgm:t>
        <a:bodyPr/>
        <a:lstStyle/>
        <a:p>
          <a:endParaRPr lang="en-US"/>
        </a:p>
      </dgm:t>
    </dgm:pt>
    <dgm:pt modelId="{C949E49F-094D-4199-A6AE-1195F220F350}" type="sibTrans" cxnId="{FC4C7EF6-DCF9-46FD-A51C-6F43A2B0E54A}">
      <dgm:prSet/>
      <dgm:spPr/>
      <dgm:t>
        <a:bodyPr/>
        <a:lstStyle/>
        <a:p>
          <a:endParaRPr lang="en-US"/>
        </a:p>
      </dgm:t>
    </dgm:pt>
    <dgm:pt modelId="{FBAF0B09-C460-445B-8089-D985D20F8D9E}">
      <dgm:prSet/>
      <dgm:spPr/>
      <dgm:t>
        <a:bodyPr/>
        <a:lstStyle/>
        <a:p>
          <a:r>
            <a:rPr lang="en-US"/>
            <a:t>Practice with friends, share your fears with friends</a:t>
          </a:r>
        </a:p>
      </dgm:t>
    </dgm:pt>
    <dgm:pt modelId="{DA402B5B-4BE2-4418-BCD4-6DE738A9DDFA}" type="parTrans" cxnId="{A75867EE-4251-4CEA-8F00-04793844D2CD}">
      <dgm:prSet/>
      <dgm:spPr/>
      <dgm:t>
        <a:bodyPr/>
        <a:lstStyle/>
        <a:p>
          <a:endParaRPr lang="en-US"/>
        </a:p>
      </dgm:t>
    </dgm:pt>
    <dgm:pt modelId="{34F4916B-0F4D-49D8-B2CC-B880A5178227}" type="sibTrans" cxnId="{A75867EE-4251-4CEA-8F00-04793844D2CD}">
      <dgm:prSet/>
      <dgm:spPr/>
      <dgm:t>
        <a:bodyPr/>
        <a:lstStyle/>
        <a:p>
          <a:endParaRPr lang="en-US"/>
        </a:p>
      </dgm:t>
    </dgm:pt>
    <dgm:pt modelId="{6918254E-987E-4BD4-B78B-85E7214201EA}">
      <dgm:prSet/>
      <dgm:spPr/>
      <dgm:t>
        <a:bodyPr/>
        <a:lstStyle/>
        <a:p>
          <a:r>
            <a:rPr lang="en-US"/>
            <a:t>Check out the room first(space, equipment, lights)</a:t>
          </a:r>
        </a:p>
      </dgm:t>
    </dgm:pt>
    <dgm:pt modelId="{22914F47-5D44-47D5-91F5-37C4B02BAC5D}" type="parTrans" cxnId="{EB080F80-5554-4750-9AC3-5168E72A35A5}">
      <dgm:prSet/>
      <dgm:spPr/>
      <dgm:t>
        <a:bodyPr/>
        <a:lstStyle/>
        <a:p>
          <a:endParaRPr lang="en-US"/>
        </a:p>
      </dgm:t>
    </dgm:pt>
    <dgm:pt modelId="{8A5092C0-EEE8-4748-AAFE-A288DEB1804E}" type="sibTrans" cxnId="{EB080F80-5554-4750-9AC3-5168E72A35A5}">
      <dgm:prSet/>
      <dgm:spPr/>
      <dgm:t>
        <a:bodyPr/>
        <a:lstStyle/>
        <a:p>
          <a:endParaRPr lang="en-US"/>
        </a:p>
      </dgm:t>
    </dgm:pt>
    <dgm:pt modelId="{3D3B9134-703C-457E-9039-8B3DE1CA64E5}">
      <dgm:prSet/>
      <dgm:spPr/>
      <dgm:t>
        <a:bodyPr/>
        <a:lstStyle/>
        <a:p>
          <a:r>
            <a:rPr lang="en-US"/>
            <a:t>Concentrate on the message</a:t>
          </a:r>
        </a:p>
      </dgm:t>
    </dgm:pt>
    <dgm:pt modelId="{8049A311-466C-4469-A731-3914187A2DA4}" type="parTrans" cxnId="{A09B8C1F-76CE-4951-98DF-D7C10C6287F0}">
      <dgm:prSet/>
      <dgm:spPr/>
      <dgm:t>
        <a:bodyPr/>
        <a:lstStyle/>
        <a:p>
          <a:endParaRPr lang="en-US"/>
        </a:p>
      </dgm:t>
    </dgm:pt>
    <dgm:pt modelId="{F432B939-724D-4353-BFE0-9A0AA1556700}" type="sibTrans" cxnId="{A09B8C1F-76CE-4951-98DF-D7C10C6287F0}">
      <dgm:prSet/>
      <dgm:spPr/>
      <dgm:t>
        <a:bodyPr/>
        <a:lstStyle/>
        <a:p>
          <a:endParaRPr lang="en-US"/>
        </a:p>
      </dgm:t>
    </dgm:pt>
    <dgm:pt modelId="{5A7696AC-3CBD-4BCA-BDEF-FA9F9361E865}">
      <dgm:prSet/>
      <dgm:spPr/>
      <dgm:t>
        <a:bodyPr/>
        <a:lstStyle/>
        <a:p>
          <a:r>
            <a:rPr lang="en-US"/>
            <a:t>Begin with a slow, well prepared introduction</a:t>
          </a:r>
        </a:p>
      </dgm:t>
    </dgm:pt>
    <dgm:pt modelId="{F9394C96-2F6D-42AC-B3A5-4CCC8483A24E}" type="parTrans" cxnId="{D4D3DA2F-6560-4C6E-B6BD-D703C9A983AF}">
      <dgm:prSet/>
      <dgm:spPr/>
      <dgm:t>
        <a:bodyPr/>
        <a:lstStyle/>
        <a:p>
          <a:endParaRPr lang="en-US"/>
        </a:p>
      </dgm:t>
    </dgm:pt>
    <dgm:pt modelId="{3DE770D7-E41D-4527-8F61-9AF6761D83D4}" type="sibTrans" cxnId="{D4D3DA2F-6560-4C6E-B6BD-D703C9A983AF}">
      <dgm:prSet/>
      <dgm:spPr/>
      <dgm:t>
        <a:bodyPr/>
        <a:lstStyle/>
        <a:p>
          <a:endParaRPr lang="en-US"/>
        </a:p>
      </dgm:t>
    </dgm:pt>
    <dgm:pt modelId="{631655EB-8DE8-4C2B-ADDD-5CAD6B8BA3F1}">
      <dgm:prSet/>
      <dgm:spPr/>
      <dgm:t>
        <a:bodyPr/>
        <a:lstStyle/>
        <a:p>
          <a:r>
            <a:rPr lang="en-US"/>
            <a:t>Have a confident &amp; clear conclusion</a:t>
          </a:r>
        </a:p>
      </dgm:t>
    </dgm:pt>
    <dgm:pt modelId="{12228E14-7AC3-4325-9216-69272E454B5C}" type="parTrans" cxnId="{25136666-5D68-4EC8-9ACE-0580118FC0B4}">
      <dgm:prSet/>
      <dgm:spPr/>
      <dgm:t>
        <a:bodyPr/>
        <a:lstStyle/>
        <a:p>
          <a:endParaRPr lang="en-US"/>
        </a:p>
      </dgm:t>
    </dgm:pt>
    <dgm:pt modelId="{66462974-6542-45A8-8CEE-8A48E3A1A9D7}" type="sibTrans" cxnId="{25136666-5D68-4EC8-9ACE-0580118FC0B4}">
      <dgm:prSet/>
      <dgm:spPr/>
      <dgm:t>
        <a:bodyPr/>
        <a:lstStyle/>
        <a:p>
          <a:endParaRPr lang="en-US"/>
        </a:p>
      </dgm:t>
    </dgm:pt>
    <dgm:pt modelId="{47A2C864-4046-4413-9219-26EB45BEA912}">
      <dgm:prSet/>
      <dgm:spPr/>
      <dgm:t>
        <a:bodyPr/>
        <a:lstStyle/>
        <a:p>
          <a:r>
            <a:rPr lang="en-US"/>
            <a:t>Be prepared &amp; practice </a:t>
          </a:r>
        </a:p>
      </dgm:t>
    </dgm:pt>
    <dgm:pt modelId="{58E348AC-6349-4135-BA89-FB310AF893B0}" type="parTrans" cxnId="{B839CF76-FC02-491D-8B91-E52D435FDB6E}">
      <dgm:prSet/>
      <dgm:spPr/>
      <dgm:t>
        <a:bodyPr/>
        <a:lstStyle/>
        <a:p>
          <a:endParaRPr lang="en-US"/>
        </a:p>
      </dgm:t>
    </dgm:pt>
    <dgm:pt modelId="{56837F86-CBCA-49E4-99F5-8B36C0532B74}" type="sibTrans" cxnId="{B839CF76-FC02-491D-8B91-E52D435FDB6E}">
      <dgm:prSet/>
      <dgm:spPr/>
      <dgm:t>
        <a:bodyPr/>
        <a:lstStyle/>
        <a:p>
          <a:endParaRPr lang="en-US"/>
        </a:p>
      </dgm:t>
    </dgm:pt>
    <dgm:pt modelId="{7D66AE14-02C0-4F8B-BEF1-384FD87E6DD2}" type="pres">
      <dgm:prSet presAssocID="{83DEF4AF-BD15-4633-8A6E-12D3FAFE400F}" presName="vert0" presStyleCnt="0">
        <dgm:presLayoutVars>
          <dgm:dir/>
          <dgm:animOne val="branch"/>
          <dgm:animLvl val="lvl"/>
        </dgm:presLayoutVars>
      </dgm:prSet>
      <dgm:spPr/>
    </dgm:pt>
    <dgm:pt modelId="{13236C55-0C61-4455-BCF5-ED179E4154FA}" type="pres">
      <dgm:prSet presAssocID="{02BAA0DC-2443-40D8-B230-C4D2B2BB0D6A}" presName="thickLine" presStyleLbl="alignNode1" presStyleIdx="0" presStyleCnt="10"/>
      <dgm:spPr/>
    </dgm:pt>
    <dgm:pt modelId="{C6412368-2498-4085-A9A4-80F68C1DBB45}" type="pres">
      <dgm:prSet presAssocID="{02BAA0DC-2443-40D8-B230-C4D2B2BB0D6A}" presName="horz1" presStyleCnt="0"/>
      <dgm:spPr/>
    </dgm:pt>
    <dgm:pt modelId="{EEE6A086-E69D-4826-AA47-03A6D612B480}" type="pres">
      <dgm:prSet presAssocID="{02BAA0DC-2443-40D8-B230-C4D2B2BB0D6A}" presName="tx1" presStyleLbl="revTx" presStyleIdx="0" presStyleCnt="10"/>
      <dgm:spPr/>
    </dgm:pt>
    <dgm:pt modelId="{E416C63B-469A-4E8D-9FB1-FE1910770728}" type="pres">
      <dgm:prSet presAssocID="{02BAA0DC-2443-40D8-B230-C4D2B2BB0D6A}" presName="vert1" presStyleCnt="0"/>
      <dgm:spPr/>
    </dgm:pt>
    <dgm:pt modelId="{E52F1559-A66D-49B1-8AAA-3C6479312D56}" type="pres">
      <dgm:prSet presAssocID="{1E0C3B6E-9448-43E5-9A0E-C695DC9C2E8E}" presName="thickLine" presStyleLbl="alignNode1" presStyleIdx="1" presStyleCnt="10"/>
      <dgm:spPr/>
    </dgm:pt>
    <dgm:pt modelId="{7AAB2EED-EA39-46B9-A742-23B01E105808}" type="pres">
      <dgm:prSet presAssocID="{1E0C3B6E-9448-43E5-9A0E-C695DC9C2E8E}" presName="horz1" presStyleCnt="0"/>
      <dgm:spPr/>
    </dgm:pt>
    <dgm:pt modelId="{604D2CE9-D018-4FD6-951E-53C5053A36B4}" type="pres">
      <dgm:prSet presAssocID="{1E0C3B6E-9448-43E5-9A0E-C695DC9C2E8E}" presName="tx1" presStyleLbl="revTx" presStyleIdx="1" presStyleCnt="10"/>
      <dgm:spPr/>
    </dgm:pt>
    <dgm:pt modelId="{41E5F794-B304-4687-8BC9-6ED12588DD40}" type="pres">
      <dgm:prSet presAssocID="{1E0C3B6E-9448-43E5-9A0E-C695DC9C2E8E}" presName="vert1" presStyleCnt="0"/>
      <dgm:spPr/>
    </dgm:pt>
    <dgm:pt modelId="{659F18F1-B874-4374-8343-48EB6BF22ECF}" type="pres">
      <dgm:prSet presAssocID="{EDA809B3-D07F-468D-8551-AB72FFC2E9D7}" presName="thickLine" presStyleLbl="alignNode1" presStyleIdx="2" presStyleCnt="10"/>
      <dgm:spPr/>
    </dgm:pt>
    <dgm:pt modelId="{BED45088-CC69-4DA8-BE0D-BB58C0E27D4C}" type="pres">
      <dgm:prSet presAssocID="{EDA809B3-D07F-468D-8551-AB72FFC2E9D7}" presName="horz1" presStyleCnt="0"/>
      <dgm:spPr/>
    </dgm:pt>
    <dgm:pt modelId="{3C6E3F1C-869A-4168-AEB4-844763483E24}" type="pres">
      <dgm:prSet presAssocID="{EDA809B3-D07F-468D-8551-AB72FFC2E9D7}" presName="tx1" presStyleLbl="revTx" presStyleIdx="2" presStyleCnt="10"/>
      <dgm:spPr/>
    </dgm:pt>
    <dgm:pt modelId="{2EBD28FE-734A-4157-9CCD-4C0D76F73F0D}" type="pres">
      <dgm:prSet presAssocID="{EDA809B3-D07F-468D-8551-AB72FFC2E9D7}" presName="vert1" presStyleCnt="0"/>
      <dgm:spPr/>
    </dgm:pt>
    <dgm:pt modelId="{D37D74F8-6F5A-42CB-BDC1-5F904F2177D6}" type="pres">
      <dgm:prSet presAssocID="{179059F3-4C0F-4FE1-A535-2ED15C72012A}" presName="thickLine" presStyleLbl="alignNode1" presStyleIdx="3" presStyleCnt="10"/>
      <dgm:spPr/>
    </dgm:pt>
    <dgm:pt modelId="{A39BECD2-66E6-43B1-89D1-C84224623478}" type="pres">
      <dgm:prSet presAssocID="{179059F3-4C0F-4FE1-A535-2ED15C72012A}" presName="horz1" presStyleCnt="0"/>
      <dgm:spPr/>
    </dgm:pt>
    <dgm:pt modelId="{EE16B23F-3F08-4FCA-9332-6FC193AC66D8}" type="pres">
      <dgm:prSet presAssocID="{179059F3-4C0F-4FE1-A535-2ED15C72012A}" presName="tx1" presStyleLbl="revTx" presStyleIdx="3" presStyleCnt="10"/>
      <dgm:spPr/>
    </dgm:pt>
    <dgm:pt modelId="{6554814E-3B7E-4184-A39E-4A1253FAC229}" type="pres">
      <dgm:prSet presAssocID="{179059F3-4C0F-4FE1-A535-2ED15C72012A}" presName="vert1" presStyleCnt="0"/>
      <dgm:spPr/>
    </dgm:pt>
    <dgm:pt modelId="{B95D8BE4-14B9-42B4-89E6-B561183FC8D6}" type="pres">
      <dgm:prSet presAssocID="{FBAF0B09-C460-445B-8089-D985D20F8D9E}" presName="thickLine" presStyleLbl="alignNode1" presStyleIdx="4" presStyleCnt="10"/>
      <dgm:spPr/>
    </dgm:pt>
    <dgm:pt modelId="{01435EA6-9D73-4FB5-877F-B09CAF4C9305}" type="pres">
      <dgm:prSet presAssocID="{FBAF0B09-C460-445B-8089-D985D20F8D9E}" presName="horz1" presStyleCnt="0"/>
      <dgm:spPr/>
    </dgm:pt>
    <dgm:pt modelId="{7AF86CA7-2184-4769-B5AD-0ABA0A061CA7}" type="pres">
      <dgm:prSet presAssocID="{FBAF0B09-C460-445B-8089-D985D20F8D9E}" presName="tx1" presStyleLbl="revTx" presStyleIdx="4" presStyleCnt="10"/>
      <dgm:spPr/>
    </dgm:pt>
    <dgm:pt modelId="{12D68C8C-4F50-46E7-879E-704638F9AE6A}" type="pres">
      <dgm:prSet presAssocID="{FBAF0B09-C460-445B-8089-D985D20F8D9E}" presName="vert1" presStyleCnt="0"/>
      <dgm:spPr/>
    </dgm:pt>
    <dgm:pt modelId="{BF54B3E7-4B6B-465A-9750-A9118225D07E}" type="pres">
      <dgm:prSet presAssocID="{6918254E-987E-4BD4-B78B-85E7214201EA}" presName="thickLine" presStyleLbl="alignNode1" presStyleIdx="5" presStyleCnt="10"/>
      <dgm:spPr/>
    </dgm:pt>
    <dgm:pt modelId="{EB55F9E7-0149-4DA0-838E-87C5D0804376}" type="pres">
      <dgm:prSet presAssocID="{6918254E-987E-4BD4-B78B-85E7214201EA}" presName="horz1" presStyleCnt="0"/>
      <dgm:spPr/>
    </dgm:pt>
    <dgm:pt modelId="{A6FE25EA-25F8-4851-BE2C-CA6C0CB91429}" type="pres">
      <dgm:prSet presAssocID="{6918254E-987E-4BD4-B78B-85E7214201EA}" presName="tx1" presStyleLbl="revTx" presStyleIdx="5" presStyleCnt="10"/>
      <dgm:spPr/>
    </dgm:pt>
    <dgm:pt modelId="{E9E4DA7B-E7FD-4D64-916B-785BD62E04C7}" type="pres">
      <dgm:prSet presAssocID="{6918254E-987E-4BD4-B78B-85E7214201EA}" presName="vert1" presStyleCnt="0"/>
      <dgm:spPr/>
    </dgm:pt>
    <dgm:pt modelId="{F5D649AB-DE94-4453-9502-A5418F174D90}" type="pres">
      <dgm:prSet presAssocID="{3D3B9134-703C-457E-9039-8B3DE1CA64E5}" presName="thickLine" presStyleLbl="alignNode1" presStyleIdx="6" presStyleCnt="10"/>
      <dgm:spPr/>
    </dgm:pt>
    <dgm:pt modelId="{5822BA72-6A2D-4661-A579-BAB817F81802}" type="pres">
      <dgm:prSet presAssocID="{3D3B9134-703C-457E-9039-8B3DE1CA64E5}" presName="horz1" presStyleCnt="0"/>
      <dgm:spPr/>
    </dgm:pt>
    <dgm:pt modelId="{8A7030BA-8FD9-4C87-8B6F-B333707E931E}" type="pres">
      <dgm:prSet presAssocID="{3D3B9134-703C-457E-9039-8B3DE1CA64E5}" presName="tx1" presStyleLbl="revTx" presStyleIdx="6" presStyleCnt="10"/>
      <dgm:spPr/>
    </dgm:pt>
    <dgm:pt modelId="{5FB45D09-DA00-467C-BE6E-0279C062DF52}" type="pres">
      <dgm:prSet presAssocID="{3D3B9134-703C-457E-9039-8B3DE1CA64E5}" presName="vert1" presStyleCnt="0"/>
      <dgm:spPr/>
    </dgm:pt>
    <dgm:pt modelId="{5802B8E4-6712-41D5-B287-DFFEB31303B7}" type="pres">
      <dgm:prSet presAssocID="{5A7696AC-3CBD-4BCA-BDEF-FA9F9361E865}" presName="thickLine" presStyleLbl="alignNode1" presStyleIdx="7" presStyleCnt="10"/>
      <dgm:spPr/>
    </dgm:pt>
    <dgm:pt modelId="{2075EBBE-F0F7-4187-8853-6EDE5D7DFF5F}" type="pres">
      <dgm:prSet presAssocID="{5A7696AC-3CBD-4BCA-BDEF-FA9F9361E865}" presName="horz1" presStyleCnt="0"/>
      <dgm:spPr/>
    </dgm:pt>
    <dgm:pt modelId="{77C6F378-E5A0-4DEF-BABF-6F2B192F15FD}" type="pres">
      <dgm:prSet presAssocID="{5A7696AC-3CBD-4BCA-BDEF-FA9F9361E865}" presName="tx1" presStyleLbl="revTx" presStyleIdx="7" presStyleCnt="10"/>
      <dgm:spPr/>
    </dgm:pt>
    <dgm:pt modelId="{A1619FEB-3DC7-45E1-BF60-57853AB964C0}" type="pres">
      <dgm:prSet presAssocID="{5A7696AC-3CBD-4BCA-BDEF-FA9F9361E865}" presName="vert1" presStyleCnt="0"/>
      <dgm:spPr/>
    </dgm:pt>
    <dgm:pt modelId="{68C37A8A-D2E6-4F3F-A8BC-461F218872F7}" type="pres">
      <dgm:prSet presAssocID="{631655EB-8DE8-4C2B-ADDD-5CAD6B8BA3F1}" presName="thickLine" presStyleLbl="alignNode1" presStyleIdx="8" presStyleCnt="10"/>
      <dgm:spPr/>
    </dgm:pt>
    <dgm:pt modelId="{C8335174-F9AB-4281-B5A8-43DC62CA62DC}" type="pres">
      <dgm:prSet presAssocID="{631655EB-8DE8-4C2B-ADDD-5CAD6B8BA3F1}" presName="horz1" presStyleCnt="0"/>
      <dgm:spPr/>
    </dgm:pt>
    <dgm:pt modelId="{AC85E500-C522-41D2-8C13-F62E7D97116C}" type="pres">
      <dgm:prSet presAssocID="{631655EB-8DE8-4C2B-ADDD-5CAD6B8BA3F1}" presName="tx1" presStyleLbl="revTx" presStyleIdx="8" presStyleCnt="10"/>
      <dgm:spPr/>
    </dgm:pt>
    <dgm:pt modelId="{2ED90F3D-E630-47AD-8764-3C71241BA161}" type="pres">
      <dgm:prSet presAssocID="{631655EB-8DE8-4C2B-ADDD-5CAD6B8BA3F1}" presName="vert1" presStyleCnt="0"/>
      <dgm:spPr/>
    </dgm:pt>
    <dgm:pt modelId="{6895E1F9-FE2D-40CC-90BC-6C852E8D13F8}" type="pres">
      <dgm:prSet presAssocID="{47A2C864-4046-4413-9219-26EB45BEA912}" presName="thickLine" presStyleLbl="alignNode1" presStyleIdx="9" presStyleCnt="10"/>
      <dgm:spPr/>
    </dgm:pt>
    <dgm:pt modelId="{D09E16FA-09A2-4021-88C0-99A5C72D2E9D}" type="pres">
      <dgm:prSet presAssocID="{47A2C864-4046-4413-9219-26EB45BEA912}" presName="horz1" presStyleCnt="0"/>
      <dgm:spPr/>
    </dgm:pt>
    <dgm:pt modelId="{62D27C9B-3A76-4B44-8D48-EA622FB2CEDC}" type="pres">
      <dgm:prSet presAssocID="{47A2C864-4046-4413-9219-26EB45BEA912}" presName="tx1" presStyleLbl="revTx" presStyleIdx="9" presStyleCnt="10"/>
      <dgm:spPr/>
    </dgm:pt>
    <dgm:pt modelId="{9D392E13-ED5D-434F-8A98-26724D80B199}" type="pres">
      <dgm:prSet presAssocID="{47A2C864-4046-4413-9219-26EB45BEA912}" presName="vert1" presStyleCnt="0"/>
      <dgm:spPr/>
    </dgm:pt>
  </dgm:ptLst>
  <dgm:cxnLst>
    <dgm:cxn modelId="{A09B8C1F-76CE-4951-98DF-D7C10C6287F0}" srcId="{83DEF4AF-BD15-4633-8A6E-12D3FAFE400F}" destId="{3D3B9134-703C-457E-9039-8B3DE1CA64E5}" srcOrd="6" destOrd="0" parTransId="{8049A311-466C-4469-A731-3914187A2DA4}" sibTransId="{F432B939-724D-4353-BFE0-9A0AA1556700}"/>
    <dgm:cxn modelId="{EC449123-0780-463F-A3A1-44EA8F6FB012}" type="presOf" srcId="{631655EB-8DE8-4C2B-ADDD-5CAD6B8BA3F1}" destId="{AC85E500-C522-41D2-8C13-F62E7D97116C}" srcOrd="0" destOrd="0" presId="urn:microsoft.com/office/officeart/2008/layout/LinedList"/>
    <dgm:cxn modelId="{71EE762B-F613-418D-985B-6B833B7D5C9F}" type="presOf" srcId="{47A2C864-4046-4413-9219-26EB45BEA912}" destId="{62D27C9B-3A76-4B44-8D48-EA622FB2CEDC}" srcOrd="0" destOrd="0" presId="urn:microsoft.com/office/officeart/2008/layout/LinedList"/>
    <dgm:cxn modelId="{8C44C42D-C3FF-4344-A49B-FF33E59E63F2}" type="presOf" srcId="{EDA809B3-D07F-468D-8551-AB72FFC2E9D7}" destId="{3C6E3F1C-869A-4168-AEB4-844763483E24}" srcOrd="0" destOrd="0" presId="urn:microsoft.com/office/officeart/2008/layout/LinedList"/>
    <dgm:cxn modelId="{D4D3DA2F-6560-4C6E-B6BD-D703C9A983AF}" srcId="{83DEF4AF-BD15-4633-8A6E-12D3FAFE400F}" destId="{5A7696AC-3CBD-4BCA-BDEF-FA9F9361E865}" srcOrd="7" destOrd="0" parTransId="{F9394C96-2F6D-42AC-B3A5-4CCC8483A24E}" sibTransId="{3DE770D7-E41D-4527-8F61-9AF6761D83D4}"/>
    <dgm:cxn modelId="{7AE0D330-DCBA-4CDD-88C9-DDA7521A0BC8}" type="presOf" srcId="{5A7696AC-3CBD-4BCA-BDEF-FA9F9361E865}" destId="{77C6F378-E5A0-4DEF-BABF-6F2B192F15FD}" srcOrd="0" destOrd="0" presId="urn:microsoft.com/office/officeart/2008/layout/LinedList"/>
    <dgm:cxn modelId="{4E219F5D-935D-4457-8404-693B96746D2B}" srcId="{83DEF4AF-BD15-4633-8A6E-12D3FAFE400F}" destId="{1E0C3B6E-9448-43E5-9A0E-C695DC9C2E8E}" srcOrd="1" destOrd="0" parTransId="{565222EB-90C5-4387-BBBE-056194266FFC}" sibTransId="{E7AE63A3-13E4-4219-9298-C66CDAEC1FD9}"/>
    <dgm:cxn modelId="{25136666-5D68-4EC8-9ACE-0580118FC0B4}" srcId="{83DEF4AF-BD15-4633-8A6E-12D3FAFE400F}" destId="{631655EB-8DE8-4C2B-ADDD-5CAD6B8BA3F1}" srcOrd="8" destOrd="0" parTransId="{12228E14-7AC3-4325-9216-69272E454B5C}" sibTransId="{66462974-6542-45A8-8CEE-8A48E3A1A9D7}"/>
    <dgm:cxn modelId="{93567454-BD2A-429F-9362-441E3138758F}" srcId="{83DEF4AF-BD15-4633-8A6E-12D3FAFE400F}" destId="{EDA809B3-D07F-468D-8551-AB72FFC2E9D7}" srcOrd="2" destOrd="0" parTransId="{25DFEF90-FC70-4AB1-A5D8-EA0F4EDB19DE}" sibTransId="{3411AE82-4114-476D-ADBC-EEBC99C07279}"/>
    <dgm:cxn modelId="{B839CF76-FC02-491D-8B91-E52D435FDB6E}" srcId="{83DEF4AF-BD15-4633-8A6E-12D3FAFE400F}" destId="{47A2C864-4046-4413-9219-26EB45BEA912}" srcOrd="9" destOrd="0" parTransId="{58E348AC-6349-4135-BA89-FB310AF893B0}" sibTransId="{56837F86-CBCA-49E4-99F5-8B36C0532B74}"/>
    <dgm:cxn modelId="{EB080F80-5554-4750-9AC3-5168E72A35A5}" srcId="{83DEF4AF-BD15-4633-8A6E-12D3FAFE400F}" destId="{6918254E-987E-4BD4-B78B-85E7214201EA}" srcOrd="5" destOrd="0" parTransId="{22914F47-5D44-47D5-91F5-37C4B02BAC5D}" sibTransId="{8A5092C0-EEE8-4748-AAFE-A288DEB1804E}"/>
    <dgm:cxn modelId="{ACA9F3A1-DF3D-4352-9246-E2CE54EFD851}" type="presOf" srcId="{179059F3-4C0F-4FE1-A535-2ED15C72012A}" destId="{EE16B23F-3F08-4FCA-9332-6FC193AC66D8}" srcOrd="0" destOrd="0" presId="urn:microsoft.com/office/officeart/2008/layout/LinedList"/>
    <dgm:cxn modelId="{386DC3A6-B52A-450D-834B-44A1CA2C08F4}" type="presOf" srcId="{3D3B9134-703C-457E-9039-8B3DE1CA64E5}" destId="{8A7030BA-8FD9-4C87-8B6F-B333707E931E}" srcOrd="0" destOrd="0" presId="urn:microsoft.com/office/officeart/2008/layout/LinedList"/>
    <dgm:cxn modelId="{4A0235A7-EA63-4B55-8D66-3FF8868FBA3F}" type="presOf" srcId="{02BAA0DC-2443-40D8-B230-C4D2B2BB0D6A}" destId="{EEE6A086-E69D-4826-AA47-03A6D612B480}" srcOrd="0" destOrd="0" presId="urn:microsoft.com/office/officeart/2008/layout/LinedList"/>
    <dgm:cxn modelId="{944002AF-0638-44DF-BF09-A8BFB2B45B6A}" srcId="{83DEF4AF-BD15-4633-8A6E-12D3FAFE400F}" destId="{02BAA0DC-2443-40D8-B230-C4D2B2BB0D6A}" srcOrd="0" destOrd="0" parTransId="{47FC3F16-4057-43E2-B2CB-559A2A9959FF}" sibTransId="{DF6505DA-13AA-45A5-9FCC-A9A41D1C4E81}"/>
    <dgm:cxn modelId="{1F69CFBE-60A6-4141-80CC-F3E764583E29}" type="presOf" srcId="{1E0C3B6E-9448-43E5-9A0E-C695DC9C2E8E}" destId="{604D2CE9-D018-4FD6-951E-53C5053A36B4}" srcOrd="0" destOrd="0" presId="urn:microsoft.com/office/officeart/2008/layout/LinedList"/>
    <dgm:cxn modelId="{1B19F3BF-073E-4A92-A0D9-5696F5312A4D}" type="presOf" srcId="{6918254E-987E-4BD4-B78B-85E7214201EA}" destId="{A6FE25EA-25F8-4851-BE2C-CA6C0CB91429}" srcOrd="0" destOrd="0" presId="urn:microsoft.com/office/officeart/2008/layout/LinedList"/>
    <dgm:cxn modelId="{A849A2C4-8601-49A4-9D6E-1259C5DEF947}" type="presOf" srcId="{83DEF4AF-BD15-4633-8A6E-12D3FAFE400F}" destId="{7D66AE14-02C0-4F8B-BEF1-384FD87E6DD2}" srcOrd="0" destOrd="0" presId="urn:microsoft.com/office/officeart/2008/layout/LinedList"/>
    <dgm:cxn modelId="{A64529E2-75DC-445E-A4A0-48183387A412}" type="presOf" srcId="{FBAF0B09-C460-445B-8089-D985D20F8D9E}" destId="{7AF86CA7-2184-4769-B5AD-0ABA0A061CA7}" srcOrd="0" destOrd="0" presId="urn:microsoft.com/office/officeart/2008/layout/LinedList"/>
    <dgm:cxn modelId="{A75867EE-4251-4CEA-8F00-04793844D2CD}" srcId="{83DEF4AF-BD15-4633-8A6E-12D3FAFE400F}" destId="{FBAF0B09-C460-445B-8089-D985D20F8D9E}" srcOrd="4" destOrd="0" parTransId="{DA402B5B-4BE2-4418-BCD4-6DE738A9DDFA}" sibTransId="{34F4916B-0F4D-49D8-B2CC-B880A5178227}"/>
    <dgm:cxn modelId="{FC4C7EF6-DCF9-46FD-A51C-6F43A2B0E54A}" srcId="{83DEF4AF-BD15-4633-8A6E-12D3FAFE400F}" destId="{179059F3-4C0F-4FE1-A535-2ED15C72012A}" srcOrd="3" destOrd="0" parTransId="{37B1930C-1CC0-48FB-9D2D-DDA09A546766}" sibTransId="{C949E49F-094D-4199-A6AE-1195F220F350}"/>
    <dgm:cxn modelId="{27426DDB-5815-4B26-BFBE-A761C7DED4C0}" type="presParOf" srcId="{7D66AE14-02C0-4F8B-BEF1-384FD87E6DD2}" destId="{13236C55-0C61-4455-BCF5-ED179E4154FA}" srcOrd="0" destOrd="0" presId="urn:microsoft.com/office/officeart/2008/layout/LinedList"/>
    <dgm:cxn modelId="{F9EBB14E-538B-4A64-A16C-BC8CFD7E6313}" type="presParOf" srcId="{7D66AE14-02C0-4F8B-BEF1-384FD87E6DD2}" destId="{C6412368-2498-4085-A9A4-80F68C1DBB45}" srcOrd="1" destOrd="0" presId="urn:microsoft.com/office/officeart/2008/layout/LinedList"/>
    <dgm:cxn modelId="{F4D9989B-6C7F-4B82-9299-1022193B1300}" type="presParOf" srcId="{C6412368-2498-4085-A9A4-80F68C1DBB45}" destId="{EEE6A086-E69D-4826-AA47-03A6D612B480}" srcOrd="0" destOrd="0" presId="urn:microsoft.com/office/officeart/2008/layout/LinedList"/>
    <dgm:cxn modelId="{E3680B6F-FE98-43DC-AEF4-CB0513713921}" type="presParOf" srcId="{C6412368-2498-4085-A9A4-80F68C1DBB45}" destId="{E416C63B-469A-4E8D-9FB1-FE1910770728}" srcOrd="1" destOrd="0" presId="urn:microsoft.com/office/officeart/2008/layout/LinedList"/>
    <dgm:cxn modelId="{4EA5C67F-81CC-492B-BCB7-7A0181F32897}" type="presParOf" srcId="{7D66AE14-02C0-4F8B-BEF1-384FD87E6DD2}" destId="{E52F1559-A66D-49B1-8AAA-3C6479312D56}" srcOrd="2" destOrd="0" presId="urn:microsoft.com/office/officeart/2008/layout/LinedList"/>
    <dgm:cxn modelId="{C3359028-7F60-48BB-B4D1-1649AB433583}" type="presParOf" srcId="{7D66AE14-02C0-4F8B-BEF1-384FD87E6DD2}" destId="{7AAB2EED-EA39-46B9-A742-23B01E105808}" srcOrd="3" destOrd="0" presId="urn:microsoft.com/office/officeart/2008/layout/LinedList"/>
    <dgm:cxn modelId="{4A8E402E-C9DC-49BD-A82C-361B62CC88E5}" type="presParOf" srcId="{7AAB2EED-EA39-46B9-A742-23B01E105808}" destId="{604D2CE9-D018-4FD6-951E-53C5053A36B4}" srcOrd="0" destOrd="0" presId="urn:microsoft.com/office/officeart/2008/layout/LinedList"/>
    <dgm:cxn modelId="{CA5D68F1-E8B3-4324-B967-058D0CBD1DBE}" type="presParOf" srcId="{7AAB2EED-EA39-46B9-A742-23B01E105808}" destId="{41E5F794-B304-4687-8BC9-6ED12588DD40}" srcOrd="1" destOrd="0" presId="urn:microsoft.com/office/officeart/2008/layout/LinedList"/>
    <dgm:cxn modelId="{E7ADF503-5E6E-4E12-833E-6C94B481EB92}" type="presParOf" srcId="{7D66AE14-02C0-4F8B-BEF1-384FD87E6DD2}" destId="{659F18F1-B874-4374-8343-48EB6BF22ECF}" srcOrd="4" destOrd="0" presId="urn:microsoft.com/office/officeart/2008/layout/LinedList"/>
    <dgm:cxn modelId="{0BF2FBDC-3598-40E3-AB7B-945D31D61FD8}" type="presParOf" srcId="{7D66AE14-02C0-4F8B-BEF1-384FD87E6DD2}" destId="{BED45088-CC69-4DA8-BE0D-BB58C0E27D4C}" srcOrd="5" destOrd="0" presId="urn:microsoft.com/office/officeart/2008/layout/LinedList"/>
    <dgm:cxn modelId="{3E2A72A2-B3E1-4035-BA17-A5B8F2792D7B}" type="presParOf" srcId="{BED45088-CC69-4DA8-BE0D-BB58C0E27D4C}" destId="{3C6E3F1C-869A-4168-AEB4-844763483E24}" srcOrd="0" destOrd="0" presId="urn:microsoft.com/office/officeart/2008/layout/LinedList"/>
    <dgm:cxn modelId="{88306713-260B-4079-B8CC-567E3CD5D243}" type="presParOf" srcId="{BED45088-CC69-4DA8-BE0D-BB58C0E27D4C}" destId="{2EBD28FE-734A-4157-9CCD-4C0D76F73F0D}" srcOrd="1" destOrd="0" presId="urn:microsoft.com/office/officeart/2008/layout/LinedList"/>
    <dgm:cxn modelId="{A77ED955-6391-470B-993F-CEAE78ABA628}" type="presParOf" srcId="{7D66AE14-02C0-4F8B-BEF1-384FD87E6DD2}" destId="{D37D74F8-6F5A-42CB-BDC1-5F904F2177D6}" srcOrd="6" destOrd="0" presId="urn:microsoft.com/office/officeart/2008/layout/LinedList"/>
    <dgm:cxn modelId="{EEA54D13-C5F7-4511-B755-012DCACCB366}" type="presParOf" srcId="{7D66AE14-02C0-4F8B-BEF1-384FD87E6DD2}" destId="{A39BECD2-66E6-43B1-89D1-C84224623478}" srcOrd="7" destOrd="0" presId="urn:microsoft.com/office/officeart/2008/layout/LinedList"/>
    <dgm:cxn modelId="{14437995-BD01-4F69-9D2D-D9C8D09B6E76}" type="presParOf" srcId="{A39BECD2-66E6-43B1-89D1-C84224623478}" destId="{EE16B23F-3F08-4FCA-9332-6FC193AC66D8}" srcOrd="0" destOrd="0" presId="urn:microsoft.com/office/officeart/2008/layout/LinedList"/>
    <dgm:cxn modelId="{D6B33D93-DE2A-4483-840B-F2E93F05C306}" type="presParOf" srcId="{A39BECD2-66E6-43B1-89D1-C84224623478}" destId="{6554814E-3B7E-4184-A39E-4A1253FAC229}" srcOrd="1" destOrd="0" presId="urn:microsoft.com/office/officeart/2008/layout/LinedList"/>
    <dgm:cxn modelId="{D868E07D-0179-4162-A19A-AF2EC1F3E1BD}" type="presParOf" srcId="{7D66AE14-02C0-4F8B-BEF1-384FD87E6DD2}" destId="{B95D8BE4-14B9-42B4-89E6-B561183FC8D6}" srcOrd="8" destOrd="0" presId="urn:microsoft.com/office/officeart/2008/layout/LinedList"/>
    <dgm:cxn modelId="{1C7435B8-905F-4C2D-A819-98659016341A}" type="presParOf" srcId="{7D66AE14-02C0-4F8B-BEF1-384FD87E6DD2}" destId="{01435EA6-9D73-4FB5-877F-B09CAF4C9305}" srcOrd="9" destOrd="0" presId="urn:microsoft.com/office/officeart/2008/layout/LinedList"/>
    <dgm:cxn modelId="{B00D500F-C73C-47B0-8CDB-3488D8F6ABBE}" type="presParOf" srcId="{01435EA6-9D73-4FB5-877F-B09CAF4C9305}" destId="{7AF86CA7-2184-4769-B5AD-0ABA0A061CA7}" srcOrd="0" destOrd="0" presId="urn:microsoft.com/office/officeart/2008/layout/LinedList"/>
    <dgm:cxn modelId="{BBD4A15B-C986-4C54-AE88-4CF1F105FEAC}" type="presParOf" srcId="{01435EA6-9D73-4FB5-877F-B09CAF4C9305}" destId="{12D68C8C-4F50-46E7-879E-704638F9AE6A}" srcOrd="1" destOrd="0" presId="urn:microsoft.com/office/officeart/2008/layout/LinedList"/>
    <dgm:cxn modelId="{116E693D-2AB5-4297-8935-3EA563563D09}" type="presParOf" srcId="{7D66AE14-02C0-4F8B-BEF1-384FD87E6DD2}" destId="{BF54B3E7-4B6B-465A-9750-A9118225D07E}" srcOrd="10" destOrd="0" presId="urn:microsoft.com/office/officeart/2008/layout/LinedList"/>
    <dgm:cxn modelId="{B56CF76D-8351-44C6-9EF2-329771ADCCFC}" type="presParOf" srcId="{7D66AE14-02C0-4F8B-BEF1-384FD87E6DD2}" destId="{EB55F9E7-0149-4DA0-838E-87C5D0804376}" srcOrd="11" destOrd="0" presId="urn:microsoft.com/office/officeart/2008/layout/LinedList"/>
    <dgm:cxn modelId="{0AF005EC-3CEE-43DC-8CA1-918B1A78CF29}" type="presParOf" srcId="{EB55F9E7-0149-4DA0-838E-87C5D0804376}" destId="{A6FE25EA-25F8-4851-BE2C-CA6C0CB91429}" srcOrd="0" destOrd="0" presId="urn:microsoft.com/office/officeart/2008/layout/LinedList"/>
    <dgm:cxn modelId="{041F068A-491B-478C-96DA-4B6A9BBB00EA}" type="presParOf" srcId="{EB55F9E7-0149-4DA0-838E-87C5D0804376}" destId="{E9E4DA7B-E7FD-4D64-916B-785BD62E04C7}" srcOrd="1" destOrd="0" presId="urn:microsoft.com/office/officeart/2008/layout/LinedList"/>
    <dgm:cxn modelId="{1E99721E-FA8A-457D-AF69-0E93EDF8E221}" type="presParOf" srcId="{7D66AE14-02C0-4F8B-BEF1-384FD87E6DD2}" destId="{F5D649AB-DE94-4453-9502-A5418F174D90}" srcOrd="12" destOrd="0" presId="urn:microsoft.com/office/officeart/2008/layout/LinedList"/>
    <dgm:cxn modelId="{9B367E96-8D6D-4A59-9148-03B1D2E80B08}" type="presParOf" srcId="{7D66AE14-02C0-4F8B-BEF1-384FD87E6DD2}" destId="{5822BA72-6A2D-4661-A579-BAB817F81802}" srcOrd="13" destOrd="0" presId="urn:microsoft.com/office/officeart/2008/layout/LinedList"/>
    <dgm:cxn modelId="{669902A6-7AC0-4E35-9AB2-42313EBD15D1}" type="presParOf" srcId="{5822BA72-6A2D-4661-A579-BAB817F81802}" destId="{8A7030BA-8FD9-4C87-8B6F-B333707E931E}" srcOrd="0" destOrd="0" presId="urn:microsoft.com/office/officeart/2008/layout/LinedList"/>
    <dgm:cxn modelId="{FBA7E82F-7A2E-427D-932A-483493144739}" type="presParOf" srcId="{5822BA72-6A2D-4661-A579-BAB817F81802}" destId="{5FB45D09-DA00-467C-BE6E-0279C062DF52}" srcOrd="1" destOrd="0" presId="urn:microsoft.com/office/officeart/2008/layout/LinedList"/>
    <dgm:cxn modelId="{C93A5628-6950-4934-9F06-B992E41AF830}" type="presParOf" srcId="{7D66AE14-02C0-4F8B-BEF1-384FD87E6DD2}" destId="{5802B8E4-6712-41D5-B287-DFFEB31303B7}" srcOrd="14" destOrd="0" presId="urn:microsoft.com/office/officeart/2008/layout/LinedList"/>
    <dgm:cxn modelId="{3A15D2EC-3A65-4E7C-95B0-8BD940613BE4}" type="presParOf" srcId="{7D66AE14-02C0-4F8B-BEF1-384FD87E6DD2}" destId="{2075EBBE-F0F7-4187-8853-6EDE5D7DFF5F}" srcOrd="15" destOrd="0" presId="urn:microsoft.com/office/officeart/2008/layout/LinedList"/>
    <dgm:cxn modelId="{F334BDFE-E57D-4C61-BC85-7307F42904C7}" type="presParOf" srcId="{2075EBBE-F0F7-4187-8853-6EDE5D7DFF5F}" destId="{77C6F378-E5A0-4DEF-BABF-6F2B192F15FD}" srcOrd="0" destOrd="0" presId="urn:microsoft.com/office/officeart/2008/layout/LinedList"/>
    <dgm:cxn modelId="{4ACFE09D-A296-43B3-92A0-F527D46A06B0}" type="presParOf" srcId="{2075EBBE-F0F7-4187-8853-6EDE5D7DFF5F}" destId="{A1619FEB-3DC7-45E1-BF60-57853AB964C0}" srcOrd="1" destOrd="0" presId="urn:microsoft.com/office/officeart/2008/layout/LinedList"/>
    <dgm:cxn modelId="{D86C6178-AA3A-4E93-A10D-7788E2E2B694}" type="presParOf" srcId="{7D66AE14-02C0-4F8B-BEF1-384FD87E6DD2}" destId="{68C37A8A-D2E6-4F3F-A8BC-461F218872F7}" srcOrd="16" destOrd="0" presId="urn:microsoft.com/office/officeart/2008/layout/LinedList"/>
    <dgm:cxn modelId="{689ADB4C-2E9D-4CCF-B49C-5543A7BA3461}" type="presParOf" srcId="{7D66AE14-02C0-4F8B-BEF1-384FD87E6DD2}" destId="{C8335174-F9AB-4281-B5A8-43DC62CA62DC}" srcOrd="17" destOrd="0" presId="urn:microsoft.com/office/officeart/2008/layout/LinedList"/>
    <dgm:cxn modelId="{43470D7F-61F0-4A60-BF64-68E48DD2DC30}" type="presParOf" srcId="{C8335174-F9AB-4281-B5A8-43DC62CA62DC}" destId="{AC85E500-C522-41D2-8C13-F62E7D97116C}" srcOrd="0" destOrd="0" presId="urn:microsoft.com/office/officeart/2008/layout/LinedList"/>
    <dgm:cxn modelId="{A9C5F371-975C-4D60-80CA-17FF364C1249}" type="presParOf" srcId="{C8335174-F9AB-4281-B5A8-43DC62CA62DC}" destId="{2ED90F3D-E630-47AD-8764-3C71241BA161}" srcOrd="1" destOrd="0" presId="urn:microsoft.com/office/officeart/2008/layout/LinedList"/>
    <dgm:cxn modelId="{F6F27EF7-E116-410F-96B2-C6AD6FF73172}" type="presParOf" srcId="{7D66AE14-02C0-4F8B-BEF1-384FD87E6DD2}" destId="{6895E1F9-FE2D-40CC-90BC-6C852E8D13F8}" srcOrd="18" destOrd="0" presId="urn:microsoft.com/office/officeart/2008/layout/LinedList"/>
    <dgm:cxn modelId="{58CABABD-16AA-4135-B75D-9286E776018B}" type="presParOf" srcId="{7D66AE14-02C0-4F8B-BEF1-384FD87E6DD2}" destId="{D09E16FA-09A2-4021-88C0-99A5C72D2E9D}" srcOrd="19" destOrd="0" presId="urn:microsoft.com/office/officeart/2008/layout/LinedList"/>
    <dgm:cxn modelId="{FE697E18-82E7-4D25-8A91-FDCFAF1464B6}" type="presParOf" srcId="{D09E16FA-09A2-4021-88C0-99A5C72D2E9D}" destId="{62D27C9B-3A76-4B44-8D48-EA622FB2CEDC}" srcOrd="0" destOrd="0" presId="urn:microsoft.com/office/officeart/2008/layout/LinedList"/>
    <dgm:cxn modelId="{33AAA245-A7F0-46CB-9EC2-AC462EEB7737}" type="presParOf" srcId="{D09E16FA-09A2-4021-88C0-99A5C72D2E9D}" destId="{9D392E13-ED5D-434F-8A98-26724D80B19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36C55-0C61-4455-BCF5-ED179E4154FA}">
      <dsp:nvSpPr>
        <dsp:cNvPr id="0" name=""/>
        <dsp:cNvSpPr/>
      </dsp:nvSpPr>
      <dsp:spPr>
        <a:xfrm>
          <a:off x="0" y="594"/>
          <a:ext cx="740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6A086-E69D-4826-AA47-03A6D612B480}">
      <dsp:nvSpPr>
        <dsp:cNvPr id="0" name=""/>
        <dsp:cNvSpPr/>
      </dsp:nvSpPr>
      <dsp:spPr>
        <a:xfrm>
          <a:off x="0" y="594"/>
          <a:ext cx="7404653" cy="487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Your audience understands your nervousness</a:t>
          </a:r>
        </a:p>
      </dsp:txBody>
      <dsp:txXfrm>
        <a:off x="0" y="594"/>
        <a:ext cx="7404653" cy="487263"/>
      </dsp:txXfrm>
    </dsp:sp>
    <dsp:sp modelId="{E52F1559-A66D-49B1-8AAA-3C6479312D56}">
      <dsp:nvSpPr>
        <dsp:cNvPr id="0" name=""/>
        <dsp:cNvSpPr/>
      </dsp:nvSpPr>
      <dsp:spPr>
        <a:xfrm>
          <a:off x="0" y="487858"/>
          <a:ext cx="740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D2CE9-D018-4FD6-951E-53C5053A36B4}">
      <dsp:nvSpPr>
        <dsp:cNvPr id="0" name=""/>
        <dsp:cNvSpPr/>
      </dsp:nvSpPr>
      <dsp:spPr>
        <a:xfrm>
          <a:off x="0" y="487858"/>
          <a:ext cx="7404653" cy="487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Nervousness is usually invisible</a:t>
          </a:r>
        </a:p>
      </dsp:txBody>
      <dsp:txXfrm>
        <a:off x="0" y="487858"/>
        <a:ext cx="7404653" cy="487263"/>
      </dsp:txXfrm>
    </dsp:sp>
    <dsp:sp modelId="{659F18F1-B874-4374-8343-48EB6BF22ECF}">
      <dsp:nvSpPr>
        <dsp:cNvPr id="0" name=""/>
        <dsp:cNvSpPr/>
      </dsp:nvSpPr>
      <dsp:spPr>
        <a:xfrm>
          <a:off x="0" y="975121"/>
          <a:ext cx="740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E3F1C-869A-4168-AEB4-844763483E24}">
      <dsp:nvSpPr>
        <dsp:cNvPr id="0" name=""/>
        <dsp:cNvSpPr/>
      </dsp:nvSpPr>
      <dsp:spPr>
        <a:xfrm>
          <a:off x="0" y="975121"/>
          <a:ext cx="7404653" cy="487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 yourself, let the real you come through</a:t>
          </a:r>
        </a:p>
      </dsp:txBody>
      <dsp:txXfrm>
        <a:off x="0" y="975121"/>
        <a:ext cx="7404653" cy="487263"/>
      </dsp:txXfrm>
    </dsp:sp>
    <dsp:sp modelId="{D37D74F8-6F5A-42CB-BDC1-5F904F2177D6}">
      <dsp:nvSpPr>
        <dsp:cNvPr id="0" name=""/>
        <dsp:cNvSpPr/>
      </dsp:nvSpPr>
      <dsp:spPr>
        <a:xfrm>
          <a:off x="0" y="1462384"/>
          <a:ext cx="740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6B23F-3F08-4FCA-9332-6FC193AC66D8}">
      <dsp:nvSpPr>
        <dsp:cNvPr id="0" name=""/>
        <dsp:cNvSpPr/>
      </dsp:nvSpPr>
      <dsp:spPr>
        <a:xfrm>
          <a:off x="0" y="1462384"/>
          <a:ext cx="7404653" cy="487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Relax, practice some deep breathing techniques</a:t>
          </a:r>
        </a:p>
      </dsp:txBody>
      <dsp:txXfrm>
        <a:off x="0" y="1462384"/>
        <a:ext cx="7404653" cy="487263"/>
      </dsp:txXfrm>
    </dsp:sp>
    <dsp:sp modelId="{B95D8BE4-14B9-42B4-89E6-B561183FC8D6}">
      <dsp:nvSpPr>
        <dsp:cNvPr id="0" name=""/>
        <dsp:cNvSpPr/>
      </dsp:nvSpPr>
      <dsp:spPr>
        <a:xfrm>
          <a:off x="0" y="1949648"/>
          <a:ext cx="740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86CA7-2184-4769-B5AD-0ABA0A061CA7}">
      <dsp:nvSpPr>
        <dsp:cNvPr id="0" name=""/>
        <dsp:cNvSpPr/>
      </dsp:nvSpPr>
      <dsp:spPr>
        <a:xfrm>
          <a:off x="0" y="1949648"/>
          <a:ext cx="7404653" cy="487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Practice with friends, share your fears with friends</a:t>
          </a:r>
        </a:p>
      </dsp:txBody>
      <dsp:txXfrm>
        <a:off x="0" y="1949648"/>
        <a:ext cx="7404653" cy="487263"/>
      </dsp:txXfrm>
    </dsp:sp>
    <dsp:sp modelId="{BF54B3E7-4B6B-465A-9750-A9118225D07E}">
      <dsp:nvSpPr>
        <dsp:cNvPr id="0" name=""/>
        <dsp:cNvSpPr/>
      </dsp:nvSpPr>
      <dsp:spPr>
        <a:xfrm>
          <a:off x="0" y="2436911"/>
          <a:ext cx="740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E25EA-25F8-4851-BE2C-CA6C0CB91429}">
      <dsp:nvSpPr>
        <dsp:cNvPr id="0" name=""/>
        <dsp:cNvSpPr/>
      </dsp:nvSpPr>
      <dsp:spPr>
        <a:xfrm>
          <a:off x="0" y="2436911"/>
          <a:ext cx="7404653" cy="487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Check out the room first(space, equipment, lights)</a:t>
          </a:r>
        </a:p>
      </dsp:txBody>
      <dsp:txXfrm>
        <a:off x="0" y="2436911"/>
        <a:ext cx="7404653" cy="487263"/>
      </dsp:txXfrm>
    </dsp:sp>
    <dsp:sp modelId="{F5D649AB-DE94-4453-9502-A5418F174D90}">
      <dsp:nvSpPr>
        <dsp:cNvPr id="0" name=""/>
        <dsp:cNvSpPr/>
      </dsp:nvSpPr>
      <dsp:spPr>
        <a:xfrm>
          <a:off x="0" y="2924174"/>
          <a:ext cx="740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030BA-8FD9-4C87-8B6F-B333707E931E}">
      <dsp:nvSpPr>
        <dsp:cNvPr id="0" name=""/>
        <dsp:cNvSpPr/>
      </dsp:nvSpPr>
      <dsp:spPr>
        <a:xfrm>
          <a:off x="0" y="2924174"/>
          <a:ext cx="7404653" cy="487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Concentrate on the message</a:t>
          </a:r>
        </a:p>
      </dsp:txBody>
      <dsp:txXfrm>
        <a:off x="0" y="2924174"/>
        <a:ext cx="7404653" cy="487263"/>
      </dsp:txXfrm>
    </dsp:sp>
    <dsp:sp modelId="{5802B8E4-6712-41D5-B287-DFFEB31303B7}">
      <dsp:nvSpPr>
        <dsp:cNvPr id="0" name=""/>
        <dsp:cNvSpPr/>
      </dsp:nvSpPr>
      <dsp:spPr>
        <a:xfrm>
          <a:off x="0" y="3411438"/>
          <a:ext cx="740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F378-E5A0-4DEF-BABF-6F2B192F15FD}">
      <dsp:nvSpPr>
        <dsp:cNvPr id="0" name=""/>
        <dsp:cNvSpPr/>
      </dsp:nvSpPr>
      <dsp:spPr>
        <a:xfrm>
          <a:off x="0" y="3411438"/>
          <a:ext cx="7404653" cy="487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Begin with a slow, well prepared introduction</a:t>
          </a:r>
        </a:p>
      </dsp:txBody>
      <dsp:txXfrm>
        <a:off x="0" y="3411438"/>
        <a:ext cx="7404653" cy="487263"/>
      </dsp:txXfrm>
    </dsp:sp>
    <dsp:sp modelId="{68C37A8A-D2E6-4F3F-A8BC-461F218872F7}">
      <dsp:nvSpPr>
        <dsp:cNvPr id="0" name=""/>
        <dsp:cNvSpPr/>
      </dsp:nvSpPr>
      <dsp:spPr>
        <a:xfrm>
          <a:off x="0" y="3898701"/>
          <a:ext cx="740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5E500-C522-41D2-8C13-F62E7D97116C}">
      <dsp:nvSpPr>
        <dsp:cNvPr id="0" name=""/>
        <dsp:cNvSpPr/>
      </dsp:nvSpPr>
      <dsp:spPr>
        <a:xfrm>
          <a:off x="0" y="3898701"/>
          <a:ext cx="7404653" cy="487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Have a confident &amp; clear conclusion</a:t>
          </a:r>
        </a:p>
      </dsp:txBody>
      <dsp:txXfrm>
        <a:off x="0" y="3898701"/>
        <a:ext cx="7404653" cy="487263"/>
      </dsp:txXfrm>
    </dsp:sp>
    <dsp:sp modelId="{6895E1F9-FE2D-40CC-90BC-6C852E8D13F8}">
      <dsp:nvSpPr>
        <dsp:cNvPr id="0" name=""/>
        <dsp:cNvSpPr/>
      </dsp:nvSpPr>
      <dsp:spPr>
        <a:xfrm>
          <a:off x="0" y="4385964"/>
          <a:ext cx="740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27C9B-3A76-4B44-8D48-EA622FB2CEDC}">
      <dsp:nvSpPr>
        <dsp:cNvPr id="0" name=""/>
        <dsp:cNvSpPr/>
      </dsp:nvSpPr>
      <dsp:spPr>
        <a:xfrm>
          <a:off x="0" y="4385964"/>
          <a:ext cx="7404653" cy="487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 prepared &amp; practice </a:t>
          </a:r>
        </a:p>
      </dsp:txBody>
      <dsp:txXfrm>
        <a:off x="0" y="4385964"/>
        <a:ext cx="7404653" cy="487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4C209-D3F0-4979-9BAA-0DA69918937D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7AD7C-7E9D-428B-9284-E5F0D3C116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31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61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8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5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8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96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3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4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7FB8BB9-ABA1-4522-A9AA-2450739CD82E}" type="datetimeFigureOut">
              <a:rPr lang="en-US" smtClean="0"/>
              <a:pPr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D3139B6-06B4-462A-8405-C2256D653A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3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-76200"/>
            <a:ext cx="7419563" cy="3684895"/>
          </a:xfrm>
          <a:noFill/>
          <a:ln w="12700" cmpd="sng">
            <a:noFill/>
          </a:ln>
        </p:spPr>
        <p:txBody>
          <a:bodyPr anchor="b">
            <a:normAutofit/>
          </a:bodyPr>
          <a:lstStyle/>
          <a:p>
            <a:pPr algn="l"/>
            <a:r>
              <a:rPr lang="en-US" sz="3800" cap="none" dirty="0">
                <a:solidFill>
                  <a:schemeClr val="tx1"/>
                </a:solidFill>
              </a:rPr>
              <a:t>Communication &amp; </a:t>
            </a:r>
            <a:br>
              <a:rPr lang="en-US" sz="3800" cap="none" dirty="0">
                <a:solidFill>
                  <a:schemeClr val="tx1"/>
                </a:solidFill>
              </a:rPr>
            </a:br>
            <a:r>
              <a:rPr lang="en-US" sz="3800" cap="none" dirty="0">
                <a:solidFill>
                  <a:schemeClr val="tx1"/>
                </a:solidFill>
              </a:rPr>
              <a:t>Presentation Skills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47" y="4277119"/>
            <a:ext cx="7419563" cy="1649338"/>
          </a:xfrm>
        </p:spPr>
        <p:txBody>
          <a:bodyPr anchor="t">
            <a:norm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F487-2EEF-4B21-9101-01FD6174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923" y="609600"/>
            <a:ext cx="2934437" cy="1356360"/>
          </a:xfrm>
        </p:spPr>
        <p:txBody>
          <a:bodyPr>
            <a:normAutofit fontScale="90000"/>
          </a:bodyPr>
          <a:lstStyle/>
          <a:p>
            <a:br>
              <a:rPr lang="en-US" sz="2800" dirty="0"/>
            </a:br>
            <a:r>
              <a:rPr lang="en-US" dirty="0"/>
              <a:t>Slides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ABF6F-99B7-4EFA-8552-F3150242A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8923" y="2057400"/>
            <a:ext cx="2934437" cy="4038600"/>
          </a:xfrm>
        </p:spPr>
        <p:txBody>
          <a:bodyPr>
            <a:normAutofit/>
          </a:bodyPr>
          <a:lstStyle/>
          <a:p>
            <a:pPr lvl="0"/>
            <a:endParaRPr lang="en-US" sz="1400" dirty="0"/>
          </a:p>
          <a:p>
            <a:pPr lvl="0"/>
            <a:r>
              <a:rPr lang="en-US" sz="2800" dirty="0"/>
              <a:t> Font</a:t>
            </a:r>
          </a:p>
          <a:p>
            <a:pPr lvl="0"/>
            <a:r>
              <a:rPr lang="en-US" sz="2800" dirty="0"/>
              <a:t> Minimum number of words</a:t>
            </a:r>
          </a:p>
          <a:p>
            <a:pPr lvl="0"/>
            <a:r>
              <a:rPr lang="en-US" sz="2800" dirty="0"/>
              <a:t> Visuals</a:t>
            </a:r>
          </a:p>
          <a:p>
            <a:pPr lvl="0"/>
            <a:r>
              <a:rPr lang="en-US" sz="2800" dirty="0"/>
              <a:t> </a:t>
            </a:r>
            <a:r>
              <a:rPr lang="en-US" sz="2800" dirty="0" err="1"/>
              <a:t>Colours</a:t>
            </a:r>
            <a:endParaRPr lang="en-US" sz="2800" dirty="0"/>
          </a:p>
          <a:p>
            <a:pPr lvl="0"/>
            <a:r>
              <a:rPr lang="en-US" sz="2800" dirty="0"/>
              <a:t> White space</a:t>
            </a:r>
          </a:p>
          <a:p>
            <a:pPr marL="34290" indent="0">
              <a:buNone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85EF7-AABF-4D0F-9230-90CDAF0DF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654048" y="1727694"/>
            <a:ext cx="4534182" cy="340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4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609600"/>
            <a:ext cx="2735960" cy="1356360"/>
          </a:xfrm>
        </p:spPr>
        <p:txBody>
          <a:bodyPr>
            <a:normAutofit/>
          </a:bodyPr>
          <a:lstStyle/>
          <a:p>
            <a:r>
              <a:rPr lang="en-US" dirty="0"/>
              <a:t>Voice</a:t>
            </a:r>
            <a:r>
              <a:rPr lang="en-US" sz="28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8923" y="2057400"/>
            <a:ext cx="2934437" cy="4038600"/>
          </a:xfrm>
        </p:spPr>
        <p:txBody>
          <a:bodyPr>
            <a:normAutofit/>
          </a:bodyPr>
          <a:lstStyle/>
          <a:p>
            <a:r>
              <a:rPr lang="en-US" sz="2800" dirty="0"/>
              <a:t> Projection </a:t>
            </a:r>
          </a:p>
          <a:p>
            <a:r>
              <a:rPr lang="en-US" sz="2800" dirty="0"/>
              <a:t> Pauses </a:t>
            </a:r>
          </a:p>
          <a:p>
            <a:r>
              <a:rPr lang="en-US" sz="2800" dirty="0"/>
              <a:t> Pace </a:t>
            </a:r>
          </a:p>
          <a:p>
            <a:endParaRPr lang="en-US" sz="1400" dirty="0"/>
          </a:p>
          <a:p>
            <a:pPr>
              <a:buNone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89B9E-78AB-4173-B17C-4B754B2F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8" y="1914726"/>
            <a:ext cx="4534182" cy="30265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617220"/>
            <a:ext cx="4023333" cy="1356360"/>
          </a:xfrm>
        </p:spPr>
        <p:txBody>
          <a:bodyPr>
            <a:normAutofit/>
          </a:bodyPr>
          <a:lstStyle/>
          <a:p>
            <a:r>
              <a:rPr lang="en-US" dirty="0"/>
              <a:t>Audience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2057399"/>
            <a:ext cx="4023333" cy="4038600"/>
          </a:xfrm>
        </p:spPr>
        <p:txBody>
          <a:bodyPr>
            <a:normAutofit/>
          </a:bodyPr>
          <a:lstStyle/>
          <a:p>
            <a:r>
              <a:rPr lang="en-US" sz="2800" dirty="0"/>
              <a:t> The Know It All </a:t>
            </a:r>
          </a:p>
          <a:p>
            <a:r>
              <a:rPr lang="en-US" sz="2800" dirty="0"/>
              <a:t> The </a:t>
            </a:r>
            <a:r>
              <a:rPr lang="en-US" sz="2800" dirty="0" err="1"/>
              <a:t>Monopoliser</a:t>
            </a:r>
            <a:r>
              <a:rPr lang="en-US" sz="2800" dirty="0"/>
              <a:t> </a:t>
            </a:r>
          </a:p>
          <a:p>
            <a:r>
              <a:rPr lang="en-US" sz="2800" dirty="0"/>
              <a:t> The Nit Picker </a:t>
            </a:r>
          </a:p>
          <a:p>
            <a:r>
              <a:rPr lang="en-US" sz="2800" dirty="0"/>
              <a:t>The Aggressive 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09644-FE17-4184-959F-8B46F9925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8" y="1295400"/>
            <a:ext cx="4756152" cy="48005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F0E8-DEF8-443A-AE7F-FC459B2B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1851"/>
            <a:ext cx="7406640" cy="1356360"/>
          </a:xfrm>
        </p:spPr>
        <p:txBody>
          <a:bodyPr/>
          <a:lstStyle/>
          <a:p>
            <a:r>
              <a:rPr lang="en-US" dirty="0"/>
              <a:t>Coping With Stage Fear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6C74CE1-441D-46B2-9C11-7B451CD381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47650" y="1600199"/>
          <a:ext cx="7404653" cy="4873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C4522AEC-25D3-432F-9EB8-FEB5FC08B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37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390" y="349006"/>
            <a:ext cx="4023333" cy="1356360"/>
          </a:xfrm>
        </p:spPr>
        <p:txBody>
          <a:bodyPr>
            <a:normAutofit/>
          </a:bodyPr>
          <a:lstStyle/>
          <a:p>
            <a:r>
              <a:rPr lang="en-US" dirty="0"/>
              <a:t>Rules Of Thumb! </a:t>
            </a: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3A091F96-309B-40CC-BEBC-A8AA48772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048" y="1705366"/>
            <a:ext cx="2927352" cy="3445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2133600"/>
            <a:ext cx="5044665" cy="4038600"/>
          </a:xfrm>
        </p:spPr>
        <p:txBody>
          <a:bodyPr>
            <a:noAutofit/>
          </a:bodyPr>
          <a:lstStyle/>
          <a:p>
            <a:r>
              <a:rPr lang="en-US" sz="2800" dirty="0"/>
              <a:t> Eye contact </a:t>
            </a:r>
          </a:p>
          <a:p>
            <a:r>
              <a:rPr lang="en-US" sz="2800" dirty="0"/>
              <a:t> Gesture to A minimum </a:t>
            </a:r>
          </a:p>
          <a:p>
            <a:r>
              <a:rPr lang="en-US" sz="2800" dirty="0"/>
              <a:t> Enthusiasm and confidence – A must </a:t>
            </a:r>
          </a:p>
          <a:p>
            <a:r>
              <a:rPr lang="en-US" sz="2800" dirty="0"/>
              <a:t> Avoid awkward physical mannerisms </a:t>
            </a:r>
          </a:p>
          <a:p>
            <a:r>
              <a:rPr lang="en-US" sz="2800" dirty="0"/>
              <a:t> Be yourself </a:t>
            </a:r>
          </a:p>
          <a:p>
            <a:r>
              <a:rPr lang="en-US" sz="2800" dirty="0"/>
              <a:t> Smile!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279CE364-3D47-4272-9044-BAD96819C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1828800"/>
            <a:ext cx="3445286" cy="344528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A2471-F963-45BB-BD8B-831DD8C7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6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0333B-2C7A-4BB2-8503-EE9AEC7CE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85" y="1441542"/>
            <a:ext cx="747522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7200" b="1" cap="all">
                <a:solidFill>
                  <a:schemeClr val="bg1"/>
                </a:solidFill>
              </a:rPr>
              <a:t>Preparation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A3FAB8-2BDA-46B1-9D09-AA8939C2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09" y="73191"/>
            <a:ext cx="3899945" cy="1443269"/>
          </a:xfrm>
        </p:spPr>
        <p:txBody>
          <a:bodyPr>
            <a:normAutofit/>
          </a:bodyPr>
          <a:lstStyle/>
          <a:p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513604"/>
            <a:ext cx="3813134" cy="354957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4000" dirty="0"/>
              <a:t>Why?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5C72A-3B2A-4C13-9337-166F8D977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72" r="1" b="1"/>
          <a:stretch/>
        </p:blipFill>
        <p:spPr>
          <a:xfrm>
            <a:off x="4114800" y="304800"/>
            <a:ext cx="4418597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368" y="1828800"/>
            <a:ext cx="3813134" cy="354957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4000" dirty="0"/>
              <a:t>Who?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FE5756-4B54-474F-B0D3-614AAE319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0" r="20600" b="-1"/>
          <a:stretch/>
        </p:blipFill>
        <p:spPr>
          <a:xfrm>
            <a:off x="2819400" y="381000"/>
            <a:ext cx="5713997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9673" y="685800"/>
            <a:ext cx="7404653" cy="1485900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sz="7300" dirty="0"/>
              <a:t>What?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21666-4A79-49DF-830F-30A004DE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" y="2895600"/>
            <a:ext cx="8763000" cy="37781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4215"/>
            <a:ext cx="1676400" cy="354957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4000" dirty="0"/>
              <a:t>How?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DCF6F3-4C68-4ECC-9913-C142799DF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0" r="2" b="7548"/>
          <a:stretch/>
        </p:blipFill>
        <p:spPr>
          <a:xfrm>
            <a:off x="3352800" y="304800"/>
            <a:ext cx="5180597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AF175-A425-453E-9D53-3AD2745D7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2" r="3" b="3"/>
          <a:stretch/>
        </p:blipFill>
        <p:spPr>
          <a:xfrm>
            <a:off x="526760" y="731519"/>
            <a:ext cx="1779022" cy="3252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057D29-36CB-4EC8-8E28-6F7E80623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2" r="49141" b="-2"/>
          <a:stretch/>
        </p:blipFill>
        <p:spPr>
          <a:xfrm>
            <a:off x="2426433" y="3013787"/>
            <a:ext cx="1796674" cy="31502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0895" y="1964536"/>
            <a:ext cx="2735960" cy="4038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dirty="0"/>
              <a:t>Where </a:t>
            </a:r>
          </a:p>
          <a:p>
            <a:pPr algn="ctr">
              <a:buNone/>
            </a:pPr>
            <a:r>
              <a:rPr lang="en-US" sz="4000" dirty="0"/>
              <a:t>And </a:t>
            </a:r>
          </a:p>
          <a:p>
            <a:pPr algn="ctr">
              <a:buNone/>
            </a:pPr>
            <a:r>
              <a:rPr lang="en-US" sz="4000" dirty="0"/>
              <a:t>When?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70335"/>
            <a:ext cx="3899945" cy="1443269"/>
          </a:xfrm>
        </p:spPr>
        <p:txBody>
          <a:bodyPr>
            <a:norm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2546430"/>
            <a:ext cx="3813134" cy="3549570"/>
          </a:xfrm>
        </p:spPr>
        <p:txBody>
          <a:bodyPr>
            <a:normAutofit/>
          </a:bodyPr>
          <a:lstStyle/>
          <a:p>
            <a:r>
              <a:rPr lang="en-US" sz="2800" dirty="0"/>
              <a:t> Language </a:t>
            </a:r>
          </a:p>
          <a:p>
            <a:r>
              <a:rPr lang="en-US" sz="2800" dirty="0"/>
              <a:t> Confidence </a:t>
            </a:r>
          </a:p>
          <a:p>
            <a:r>
              <a:rPr lang="en-US" sz="2800" dirty="0"/>
              <a:t> Eye contact /Gesture/ Body Language </a:t>
            </a:r>
          </a:p>
          <a:p>
            <a:r>
              <a:rPr lang="en-US" sz="2800" dirty="0"/>
              <a:t> Building Rapport </a:t>
            </a:r>
          </a:p>
          <a:p>
            <a:r>
              <a:rPr lang="en-US" sz="2800" dirty="0"/>
              <a:t> Dress Code </a:t>
            </a:r>
          </a:p>
          <a:p>
            <a:r>
              <a:rPr lang="en-US" sz="2800" dirty="0"/>
              <a:t> Smile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150FD-D797-4F53-8A6F-9C7872C6D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1" r="26810" b="-1"/>
          <a:stretch/>
        </p:blipFill>
        <p:spPr>
          <a:xfrm>
            <a:off x="4572000" y="457200"/>
            <a:ext cx="4191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AEB7-68DB-41A4-AC43-4BB680ED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028" y="609600"/>
            <a:ext cx="4023333" cy="1356360"/>
          </a:xfrm>
        </p:spPr>
        <p:txBody>
          <a:bodyPr>
            <a:normAutofit/>
          </a:bodyPr>
          <a:lstStyle/>
          <a:p>
            <a:br>
              <a:rPr lang="en-US" sz="2800" b="1"/>
            </a:br>
            <a:r>
              <a:rPr lang="en-US" sz="2800">
                <a:latin typeface="+mn-lt"/>
                <a:cs typeface="Calibri" panose="020F0502020204030204" pitchFamily="34" charset="0"/>
              </a:rPr>
              <a:t>Structure</a:t>
            </a:r>
            <a:b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3514E-23A0-4A7D-9F22-7AE4B7239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6" r="2913" b="-1"/>
          <a:stretch/>
        </p:blipFill>
        <p:spPr>
          <a:xfrm>
            <a:off x="654048" y="2136029"/>
            <a:ext cx="3445286" cy="25839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BB0B0-ED34-4283-B8EB-A1C628568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027" y="2057400"/>
            <a:ext cx="4023333" cy="4038600"/>
          </a:xfrm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Begin by placing your topic in context</a:t>
            </a:r>
          </a:p>
          <a:p>
            <a:pPr lvl="0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Provide an outline</a:t>
            </a:r>
          </a:p>
          <a:p>
            <a:pPr lvl="0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Tell them what is in it for the audience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Organize the body of the presentation</a:t>
            </a:r>
          </a:p>
          <a:p>
            <a:pPr lvl="0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Ending </a:t>
            </a:r>
          </a:p>
          <a:p>
            <a:pPr lvl="0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Q &amp; A Session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110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214</Words>
  <Application>Microsoft Office PowerPoint</Application>
  <PresentationFormat>On-screen Show (4:3)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Corbel</vt:lpstr>
      <vt:lpstr>Basis</vt:lpstr>
      <vt:lpstr>Communication &amp;  Presentation Skills </vt:lpstr>
      <vt:lpstr>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</vt:lpstr>
      <vt:lpstr> Structure </vt:lpstr>
      <vt:lpstr> Slides </vt:lpstr>
      <vt:lpstr>Voice </vt:lpstr>
      <vt:lpstr>Audience Types </vt:lpstr>
      <vt:lpstr>Coping With Stage Fear </vt:lpstr>
      <vt:lpstr>Rules Of Thumb!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&amp;  Presentation Skills </dc:title>
  <dc:creator>Piyumi Wickramasinghe</dc:creator>
  <cp:lastModifiedBy>Natashya Chamba</cp:lastModifiedBy>
  <cp:revision>2</cp:revision>
  <dcterms:created xsi:type="dcterms:W3CDTF">2021-01-17T07:05:54Z</dcterms:created>
  <dcterms:modified xsi:type="dcterms:W3CDTF">2022-07-05T04:02:27Z</dcterms:modified>
</cp:coreProperties>
</file>